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jpeg" ContentType="image/jpeg"/>
  <Override PartName="/ppt/media/image2.png" ContentType="image/png"/>
  <Override PartName="/ppt/media/image3.jpeg" ContentType="image/jpeg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NL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nl-NL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l-NL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504000" y="1768680"/>
            <a:ext cx="9060840" cy="437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nl-NL" sz="4400" spc="-1" strike="noStrike">
                <a:latin typeface="Arial"/>
              </a:rPr>
              <a:t>Klik om de opmaak van de titeltekst te bewerken</a:t>
            </a:r>
            <a:endParaRPr b="0" lang="nl-NL" sz="44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3200" spc="-1" strike="noStrike">
                <a:latin typeface="Arial"/>
              </a:rPr>
              <a:t>Klik om de opmaak van de overzichtstekst te bewerken</a:t>
            </a:r>
            <a:endParaRPr b="0" lang="nl-NL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800" spc="-1" strike="noStrike">
                <a:latin typeface="Arial"/>
              </a:rPr>
              <a:t>Tweede overzichtsniveau</a:t>
            </a:r>
            <a:endParaRPr b="0" lang="nl-NL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400" spc="-1" strike="noStrike">
                <a:latin typeface="Arial"/>
              </a:rPr>
              <a:t>Derde overzichtsniveau</a:t>
            </a:r>
            <a:endParaRPr b="0" lang="nl-NL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000" spc="-1" strike="noStrike">
                <a:latin typeface="Arial"/>
              </a:rPr>
              <a:t>Vierde overzichtsniveau</a:t>
            </a:r>
            <a:endParaRPr b="0" lang="nl-NL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latin typeface="Arial"/>
              </a:rPr>
              <a:t>Vijfde overzichtsniveau</a:t>
            </a:r>
            <a:endParaRPr b="0" lang="nl-NL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latin typeface="Arial"/>
              </a:rPr>
              <a:t>Zesde overzichtsniveau</a:t>
            </a:r>
            <a:endParaRPr b="0" lang="nl-NL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latin typeface="Arial"/>
              </a:rPr>
              <a:t>Zevende overzichtsniveau</a:t>
            </a:r>
            <a:endParaRPr b="0" lang="nl-NL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-3240" y="0"/>
            <a:ext cx="10148400" cy="2489760"/>
          </a:xfrm>
          <a:prstGeom prst="rect">
            <a:avLst/>
          </a:prstGeom>
          <a:ln>
            <a:noFill/>
          </a:ln>
        </p:spPr>
      </p:pic>
      <p:sp>
        <p:nvSpPr>
          <p:cNvPr id="40" name="CustomShape 1"/>
          <p:cNvSpPr/>
          <p:nvPr/>
        </p:nvSpPr>
        <p:spPr>
          <a:xfrm>
            <a:off x="0" y="2460600"/>
            <a:ext cx="10069200" cy="100080"/>
          </a:xfrm>
          <a:prstGeom prst="rect">
            <a:avLst/>
          </a:prstGeom>
          <a:solidFill>
            <a:srgbClr val="ff8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pic>
        <p:nvPicPr>
          <p:cNvPr id="41" name="" descr=""/>
          <p:cNvPicPr/>
          <p:nvPr/>
        </p:nvPicPr>
        <p:blipFill>
          <a:blip r:embed="rId2"/>
          <a:stretch/>
        </p:blipFill>
        <p:spPr>
          <a:xfrm>
            <a:off x="74160" y="1774800"/>
            <a:ext cx="1432440" cy="1187280"/>
          </a:xfrm>
          <a:prstGeom prst="rect">
            <a:avLst/>
          </a:prstGeom>
          <a:ln>
            <a:noFill/>
          </a:ln>
          <a:effectLst>
            <a:outerShdw blurRad="0" dir="2700000" dist="16800">
              <a:srgbClr val="ffffff"/>
            </a:outerShdw>
          </a:effectLst>
        </p:spPr>
      </p:pic>
      <p:sp>
        <p:nvSpPr>
          <p:cNvPr id="42" name="CustomShape 2"/>
          <p:cNvSpPr/>
          <p:nvPr/>
        </p:nvSpPr>
        <p:spPr>
          <a:xfrm>
            <a:off x="0" y="7272000"/>
            <a:ext cx="10069200" cy="349200"/>
          </a:xfrm>
          <a:prstGeom prst="rect">
            <a:avLst/>
          </a:prstGeom>
          <a:gradFill rotWithShape="0">
            <a:gsLst>
              <a:gs pos="0">
                <a:srgbClr val="ff8000"/>
              </a:gs>
              <a:gs pos="100000">
                <a:srgbClr val="ff4000"/>
              </a:gs>
            </a:gsLst>
            <a:lin ang="5340000"/>
          </a:gra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3"/>
          <p:cNvSpPr/>
          <p:nvPr/>
        </p:nvSpPr>
        <p:spPr>
          <a:xfrm>
            <a:off x="3600000" y="1584000"/>
            <a:ext cx="6253200" cy="103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r">
              <a:lnSpc>
                <a:spcPct val="100000"/>
              </a:lnSpc>
            </a:pPr>
            <a:r>
              <a:rPr b="1" lang="nl-NL" sz="2200" spc="-1" strike="noStrike">
                <a:solidFill>
                  <a:srgbClr val="ffffff"/>
                </a:solidFill>
                <a:latin typeface="DejaVu Sans"/>
                <a:ea typeface="DejaVu Sans"/>
              </a:rPr>
              <a:t>Congres “Een hoopvolle toekomst?”</a:t>
            </a:r>
            <a:endParaRPr b="0" lang="nl-NL" sz="22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567"/>
              </a:spcBef>
            </a:pPr>
            <a:r>
              <a:rPr b="0" lang="nl-NL" sz="2200" spc="-1" strike="noStrike">
                <a:solidFill>
                  <a:srgbClr val="ffffff"/>
                </a:solidFill>
                <a:latin typeface="DejaVu Sans"/>
                <a:ea typeface="DejaVu Sans"/>
              </a:rPr>
              <a:t>19 februari 2022</a:t>
            </a:r>
            <a:endParaRPr b="0" lang="nl-NL" sz="2200" spc="-1" strike="noStrike">
              <a:latin typeface="Arial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1764000" y="3240000"/>
            <a:ext cx="7882560" cy="3742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91000"/>
          </a:bodyPr>
          <a:p>
            <a:pPr marL="432000">
              <a:lnSpc>
                <a:spcPct val="100000"/>
              </a:lnSpc>
              <a:spcBef>
                <a:spcPts val="1888"/>
              </a:spcBef>
              <a:tabLst>
                <a:tab algn="l" pos="0"/>
              </a:tabLst>
            </a:pPr>
            <a:r>
              <a:rPr b="0" lang="nl-NL" sz="2800" spc="-1" strike="noStrike">
                <a:solidFill>
                  <a:srgbClr val="000000"/>
                </a:solidFill>
                <a:latin typeface="Arial"/>
                <a:ea typeface="DejaVu Sans"/>
              </a:rPr>
              <a:t>Inloop met koffie</a:t>
            </a:r>
            <a:endParaRPr b="0" lang="nl-NL" sz="2800" spc="-1" strike="noStrike">
              <a:latin typeface="Arial"/>
            </a:endParaRPr>
          </a:p>
          <a:p>
            <a:pPr marL="432000">
              <a:lnSpc>
                <a:spcPct val="100000"/>
              </a:lnSpc>
              <a:spcBef>
                <a:spcPts val="1888"/>
              </a:spcBef>
              <a:tabLst>
                <a:tab algn="l" pos="0"/>
              </a:tabLst>
            </a:pPr>
            <a:r>
              <a:rPr b="0" lang="nl-NL" sz="2800" spc="-1" strike="noStrike">
                <a:solidFill>
                  <a:srgbClr val="000000"/>
                </a:solidFill>
                <a:latin typeface="Arial"/>
                <a:ea typeface="DejaVu Sans"/>
              </a:rPr>
              <a:t>Welkomstwoord - Marion van der Kley</a:t>
            </a:r>
            <a:endParaRPr b="0" lang="nl-NL" sz="2800" spc="-1" strike="noStrike">
              <a:latin typeface="Arial"/>
            </a:endParaRPr>
          </a:p>
          <a:p>
            <a:pPr marL="432000">
              <a:lnSpc>
                <a:spcPct val="100000"/>
              </a:lnSpc>
              <a:spcBef>
                <a:spcPts val="1888"/>
              </a:spcBef>
              <a:tabLst>
                <a:tab algn="l" pos="0"/>
              </a:tabLst>
            </a:pPr>
            <a:r>
              <a:rPr b="0" lang="nl-NL" sz="2800" spc="-1" strike="noStrike">
                <a:solidFill>
                  <a:srgbClr val="000000"/>
                </a:solidFill>
                <a:latin typeface="Arial"/>
                <a:ea typeface="DejaVu Sans"/>
              </a:rPr>
              <a:t>Een afvalvrije toekomst - Maria Mobers</a:t>
            </a:r>
            <a:endParaRPr b="0" lang="nl-NL" sz="2800" spc="-1" strike="noStrike">
              <a:latin typeface="Arial"/>
            </a:endParaRPr>
          </a:p>
          <a:p>
            <a:pPr marL="432000">
              <a:lnSpc>
                <a:spcPct val="100000"/>
              </a:lnSpc>
              <a:spcBef>
                <a:spcPts val="1888"/>
              </a:spcBef>
              <a:tabLst>
                <a:tab algn="l" pos="0"/>
              </a:tabLst>
            </a:pPr>
            <a:r>
              <a:rPr b="0" lang="nl-NL" sz="2800" spc="-1" strike="noStrike">
                <a:solidFill>
                  <a:srgbClr val="000000"/>
                </a:solidFill>
                <a:latin typeface="Arial"/>
                <a:ea typeface="DejaVu Sans"/>
              </a:rPr>
              <a:t>Pauze</a:t>
            </a:r>
            <a:endParaRPr b="0" lang="nl-NL" sz="2800" spc="-1" strike="noStrike">
              <a:latin typeface="Arial"/>
            </a:endParaRPr>
          </a:p>
          <a:p>
            <a:pPr marL="432000">
              <a:lnSpc>
                <a:spcPct val="100000"/>
              </a:lnSpc>
              <a:spcBef>
                <a:spcPts val="1888"/>
              </a:spcBef>
              <a:tabLst>
                <a:tab algn="l" pos="0"/>
              </a:tabLst>
            </a:pPr>
            <a:r>
              <a:rPr b="0" lang="nl-NL" sz="2800" spc="-1" strike="noStrike">
                <a:solidFill>
                  <a:srgbClr val="000000"/>
                </a:solidFill>
                <a:latin typeface="Arial"/>
                <a:ea typeface="DejaVu Sans"/>
              </a:rPr>
              <a:t>Evenwichtseconomie: een nieuw duurzaam economisch systeem - Marcel Eggen</a:t>
            </a:r>
            <a:endParaRPr b="0" lang="nl-NL" sz="2800" spc="-1" strike="noStrike">
              <a:latin typeface="Arial"/>
            </a:endParaRPr>
          </a:p>
          <a:p>
            <a:pPr marL="432000">
              <a:lnSpc>
                <a:spcPct val="100000"/>
              </a:lnSpc>
              <a:spcBef>
                <a:spcPts val="1888"/>
              </a:spcBef>
              <a:tabLst>
                <a:tab algn="l" pos="0"/>
              </a:tabLst>
            </a:pPr>
            <a:r>
              <a:rPr b="0" lang="nl-NL" sz="2800" spc="-1" strike="noStrike">
                <a:solidFill>
                  <a:srgbClr val="000000"/>
                </a:solidFill>
                <a:latin typeface="Arial"/>
                <a:ea typeface="DejaVu Sans"/>
              </a:rPr>
              <a:t>Afsluiting - Marion van der Kley</a:t>
            </a:r>
            <a:endParaRPr b="0" lang="nl-NL" sz="2800" spc="-1" strike="noStrike">
              <a:latin typeface="Arial"/>
            </a:endParaRPr>
          </a:p>
        </p:txBody>
      </p:sp>
      <p:pic>
        <p:nvPicPr>
          <p:cNvPr id="45" name="" descr=""/>
          <p:cNvPicPr/>
          <p:nvPr/>
        </p:nvPicPr>
        <p:blipFill>
          <a:blip r:embed="rId3"/>
          <a:stretch/>
        </p:blipFill>
        <p:spPr>
          <a:xfrm>
            <a:off x="-10080" y="0"/>
            <a:ext cx="2960640" cy="1427040"/>
          </a:xfrm>
          <a:prstGeom prst="rect">
            <a:avLst/>
          </a:prstGeom>
          <a:ln>
            <a:noFill/>
          </a:ln>
        </p:spPr>
      </p:pic>
      <p:sp>
        <p:nvSpPr>
          <p:cNvPr id="46" name="CustomShape 5"/>
          <p:cNvSpPr/>
          <p:nvPr/>
        </p:nvSpPr>
        <p:spPr>
          <a:xfrm>
            <a:off x="937080" y="3240360"/>
            <a:ext cx="1474560" cy="53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13200">
              <a:lnSpc>
                <a:spcPct val="100000"/>
              </a:lnSpc>
              <a:spcBef>
                <a:spcPts val="1888"/>
              </a:spcBef>
              <a:tabLst>
                <a:tab algn="l" pos="0"/>
              </a:tabLst>
            </a:pPr>
            <a:r>
              <a:rPr b="0" lang="nl-NL" sz="2800" spc="-1" strike="noStrike">
                <a:solidFill>
                  <a:srgbClr val="000000"/>
                </a:solidFill>
                <a:latin typeface="Arial"/>
                <a:ea typeface="DejaVu Sans"/>
              </a:rPr>
              <a:t>9:45</a:t>
            </a:r>
            <a:endParaRPr b="0" lang="nl-NL" sz="2800" spc="-1" strike="noStrike">
              <a:latin typeface="Arial"/>
            </a:endParaRPr>
          </a:p>
          <a:p>
            <a:pPr marL="432000" indent="-313200">
              <a:lnSpc>
                <a:spcPct val="100000"/>
              </a:lnSpc>
              <a:spcBef>
                <a:spcPts val="1888"/>
              </a:spcBef>
              <a:tabLst>
                <a:tab algn="l" pos="0"/>
              </a:tabLst>
            </a:pPr>
            <a:endParaRPr b="0" lang="nl-NL" sz="2800" spc="-1" strike="noStrike">
              <a:latin typeface="Arial"/>
            </a:endParaRPr>
          </a:p>
        </p:txBody>
      </p:sp>
      <p:sp>
        <p:nvSpPr>
          <p:cNvPr id="47" name="CustomShape 6"/>
          <p:cNvSpPr/>
          <p:nvPr/>
        </p:nvSpPr>
        <p:spPr>
          <a:xfrm>
            <a:off x="325080" y="3249360"/>
            <a:ext cx="2050560" cy="494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CustomShape 7"/>
          <p:cNvSpPr/>
          <p:nvPr/>
        </p:nvSpPr>
        <p:spPr>
          <a:xfrm>
            <a:off x="757080" y="4392360"/>
            <a:ext cx="1258560" cy="611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13200">
              <a:lnSpc>
                <a:spcPct val="100000"/>
              </a:lnSpc>
              <a:spcBef>
                <a:spcPts val="1888"/>
              </a:spcBef>
              <a:tabLst>
                <a:tab algn="l" pos="0"/>
              </a:tabLst>
            </a:pPr>
            <a:r>
              <a:rPr b="0" lang="nl-NL" sz="2800" spc="-1" strike="noStrike">
                <a:solidFill>
                  <a:srgbClr val="000000"/>
                </a:solidFill>
                <a:latin typeface="Arial"/>
                <a:ea typeface="DejaVu Sans"/>
              </a:rPr>
              <a:t>10:10</a:t>
            </a:r>
            <a:endParaRPr b="0" lang="nl-NL" sz="2800" spc="-1" strike="noStrike">
              <a:latin typeface="Arial"/>
            </a:endParaRPr>
          </a:p>
        </p:txBody>
      </p:sp>
      <p:sp>
        <p:nvSpPr>
          <p:cNvPr id="49" name="CustomShape 8"/>
          <p:cNvSpPr/>
          <p:nvPr/>
        </p:nvSpPr>
        <p:spPr>
          <a:xfrm>
            <a:off x="793080" y="4968360"/>
            <a:ext cx="1186560" cy="68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13200">
              <a:lnSpc>
                <a:spcPct val="100000"/>
              </a:lnSpc>
              <a:spcBef>
                <a:spcPts val="1888"/>
              </a:spcBef>
              <a:tabLst>
                <a:tab algn="l" pos="0"/>
              </a:tabLst>
            </a:pPr>
            <a:r>
              <a:rPr b="0" lang="nl-NL" sz="2800" spc="-1" strike="noStrike">
                <a:solidFill>
                  <a:srgbClr val="000000"/>
                </a:solidFill>
                <a:latin typeface="Arial"/>
                <a:ea typeface="DejaVu Sans"/>
              </a:rPr>
              <a:t>11:10 </a:t>
            </a:r>
            <a:endParaRPr b="0" lang="nl-NL" sz="2800" spc="-1" strike="noStrike">
              <a:latin typeface="Arial"/>
            </a:endParaRPr>
          </a:p>
        </p:txBody>
      </p:sp>
      <p:sp>
        <p:nvSpPr>
          <p:cNvPr id="50" name="CustomShape 9"/>
          <p:cNvSpPr/>
          <p:nvPr/>
        </p:nvSpPr>
        <p:spPr>
          <a:xfrm>
            <a:off x="793080" y="5580360"/>
            <a:ext cx="1258560" cy="68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13200">
              <a:lnSpc>
                <a:spcPct val="100000"/>
              </a:lnSpc>
              <a:spcBef>
                <a:spcPts val="1888"/>
              </a:spcBef>
              <a:tabLst>
                <a:tab algn="l" pos="0"/>
              </a:tabLst>
            </a:pPr>
            <a:r>
              <a:rPr b="0" lang="nl-NL" sz="2800" spc="-1" strike="noStrike">
                <a:solidFill>
                  <a:srgbClr val="000000"/>
                </a:solidFill>
                <a:latin typeface="Arial"/>
                <a:ea typeface="DejaVu Sans"/>
              </a:rPr>
              <a:t>11:30</a:t>
            </a:r>
            <a:endParaRPr b="0" lang="nl-NL" sz="2800" spc="-1" strike="noStrike">
              <a:latin typeface="Arial"/>
            </a:endParaRPr>
          </a:p>
          <a:p>
            <a:pPr marL="432000" indent="-313200">
              <a:lnSpc>
                <a:spcPct val="100000"/>
              </a:lnSpc>
              <a:spcBef>
                <a:spcPts val="1888"/>
              </a:spcBef>
              <a:tabLst>
                <a:tab algn="l" pos="0"/>
              </a:tabLst>
            </a:pPr>
            <a:endParaRPr b="0" lang="nl-NL" sz="2800" spc="-1" strike="noStrike">
              <a:latin typeface="Arial"/>
            </a:endParaRPr>
          </a:p>
        </p:txBody>
      </p:sp>
      <p:sp>
        <p:nvSpPr>
          <p:cNvPr id="51" name="CustomShape 10"/>
          <p:cNvSpPr/>
          <p:nvPr/>
        </p:nvSpPr>
        <p:spPr>
          <a:xfrm>
            <a:off x="757080" y="6552360"/>
            <a:ext cx="1294560" cy="68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13200">
              <a:lnSpc>
                <a:spcPct val="100000"/>
              </a:lnSpc>
              <a:spcBef>
                <a:spcPts val="1888"/>
              </a:spcBef>
              <a:tabLst>
                <a:tab algn="l" pos="0"/>
              </a:tabLst>
            </a:pPr>
            <a:r>
              <a:rPr b="0" lang="nl-NL" sz="2800" spc="-1" strike="noStrike">
                <a:solidFill>
                  <a:srgbClr val="000000"/>
                </a:solidFill>
                <a:latin typeface="Arial"/>
                <a:ea typeface="DejaVu Sans"/>
              </a:rPr>
              <a:t>12:45 </a:t>
            </a:r>
            <a:endParaRPr b="0" lang="nl-NL" sz="2800" spc="-1" strike="noStrike">
              <a:latin typeface="Arial"/>
            </a:endParaRPr>
          </a:p>
        </p:txBody>
      </p:sp>
      <p:sp>
        <p:nvSpPr>
          <p:cNvPr id="52" name="CustomShape 11"/>
          <p:cNvSpPr/>
          <p:nvPr/>
        </p:nvSpPr>
        <p:spPr>
          <a:xfrm>
            <a:off x="757080" y="3816000"/>
            <a:ext cx="1186560" cy="68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13200">
              <a:lnSpc>
                <a:spcPct val="100000"/>
              </a:lnSpc>
              <a:spcBef>
                <a:spcPts val="1888"/>
              </a:spcBef>
              <a:tabLst>
                <a:tab algn="l" pos="0"/>
              </a:tabLst>
            </a:pPr>
            <a:r>
              <a:rPr b="0" lang="nl-NL" sz="2800" spc="-1" strike="noStrike">
                <a:solidFill>
                  <a:srgbClr val="000000"/>
                </a:solidFill>
                <a:latin typeface="Arial"/>
                <a:ea typeface="DejaVu Sans"/>
              </a:rPr>
              <a:t>10:00</a:t>
            </a:r>
            <a:endParaRPr b="0" lang="nl-NL" sz="2800" spc="-1" strike="noStrike">
              <a:latin typeface="Arial"/>
            </a:endParaRPr>
          </a:p>
          <a:p>
            <a:pPr marL="432000" indent="-313200">
              <a:lnSpc>
                <a:spcPct val="100000"/>
              </a:lnSpc>
              <a:spcBef>
                <a:spcPts val="1888"/>
              </a:spcBef>
              <a:tabLst>
                <a:tab algn="l" pos="0"/>
              </a:tabLst>
            </a:pPr>
            <a:endParaRPr b="0" lang="nl-NL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1872</TotalTime>
  <Application>LibreOffice/6.4.7.2$Linux_X86_64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2021-09-21T12:26:42Z</dcterms:created>
  <dc:creator/>
  <dc:description/>
  <dc:language>nl-NL</dc:language>
  <cp:lastModifiedBy/>
  <dcterms:modified xsi:type="dcterms:W3CDTF">2022-02-15T14:18:31Z</dcterms:modified>
  <cp:revision>285</cp:revision>
  <dc:subject/>
  <dc:title>Focus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</Properties>
</file>